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4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547B37-4970-4E1A-98B8-F885D9CE85B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9C342A-AD99-429B-B2D6-009719A7D0C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МЕЧТЫ СБЫВАЮТСЯ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u="sng" dirty="0" smtClean="0"/>
              <a:t>Этот </a:t>
            </a:r>
            <a:r>
              <a:rPr lang="en-US" i="1" u="sng" dirty="0" smtClean="0"/>
              <a:t>Lego </a:t>
            </a:r>
            <a:r>
              <a:rPr lang="ru-RU" i="1" u="sng" dirty="0" smtClean="0"/>
              <a:t>– град – знаменитый парк развлечений </a:t>
            </a:r>
            <a:r>
              <a:rPr lang="en-US" i="1" u="sng" dirty="0" err="1" smtClean="0"/>
              <a:t>Legoland</a:t>
            </a:r>
            <a:r>
              <a:rPr lang="ru-RU" i="1" u="sng" dirty="0" smtClean="0"/>
              <a:t> , находится в Дании в городе </a:t>
            </a:r>
            <a:r>
              <a:rPr lang="ru-RU" i="1" u="sng" dirty="0" err="1" smtClean="0"/>
              <a:t>Биллунд</a:t>
            </a:r>
            <a:r>
              <a:rPr lang="ru-RU" i="1" u="sng" dirty="0" smtClean="0"/>
              <a:t> – на Родине создателя</a:t>
            </a:r>
            <a:r>
              <a:rPr lang="en-US" i="1" u="sng" dirty="0" smtClean="0"/>
              <a:t>Lego</a:t>
            </a:r>
            <a:r>
              <a:rPr lang="ru-RU" i="1" u="sng" dirty="0" smtClean="0"/>
              <a:t> Оле Кирка </a:t>
            </a:r>
            <a:r>
              <a:rPr lang="ru-RU" i="1" u="sng" dirty="0" err="1" smtClean="0"/>
              <a:t>Кристеансена</a:t>
            </a:r>
            <a:r>
              <a:rPr lang="en-US" i="1" u="sng" dirty="0" smtClean="0"/>
              <a:t> 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350912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7808" y="2708856"/>
            <a:ext cx="4607999" cy="3456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u="sng" dirty="0" err="1"/>
              <a:t>Legoland</a:t>
            </a:r>
            <a:r>
              <a:rPr lang="ru-RU" i="1" u="sng" dirty="0"/>
              <a:t> , находится в Дании в городе </a:t>
            </a:r>
            <a:r>
              <a:rPr lang="ru-RU" i="1" u="sng" dirty="0" err="1"/>
              <a:t>Биллунд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60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Волшебная страна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Вы попадаете в волшебный мир кубиков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5820000">
            <a:off x="3209195" y="513283"/>
            <a:ext cx="4988561" cy="5400000"/>
          </a:xfrm>
        </p:spPr>
      </p:pic>
    </p:spTree>
    <p:extLst>
      <p:ext uri="{BB962C8B-B14F-4D97-AF65-F5344CB8AC3E}">
        <p14:creationId xmlns:p14="http://schemas.microsoft.com/office/powerpoint/2010/main" val="125808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станут вашими новыми друзьями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Серия </a:t>
            </a:r>
            <a:r>
              <a:rPr lang="en-US" sz="3200" i="1" dirty="0" smtClean="0">
                <a:solidFill>
                  <a:srgbClr val="FF0000"/>
                </a:solidFill>
              </a:rPr>
              <a:t>Lego Friends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5820000">
            <a:off x="3122943" y="811700"/>
            <a:ext cx="5310993" cy="5296383"/>
          </a:xfrm>
        </p:spPr>
      </p:pic>
    </p:spTree>
    <p:extLst>
      <p:ext uri="{BB962C8B-B14F-4D97-AF65-F5344CB8AC3E}">
        <p14:creationId xmlns:p14="http://schemas.microsoft.com/office/powerpoint/2010/main" val="428353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ЗООПАРК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en-US" dirty="0" smtClean="0"/>
              <a:t>LEGO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/>
              <a:t>Здесь даже жирафы  в кубиках</a:t>
            </a:r>
            <a:endParaRPr lang="ru-RU" sz="3200" u="sng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5820000">
            <a:off x="2847766" y="724740"/>
            <a:ext cx="5904939" cy="5453315"/>
          </a:xfrm>
        </p:spPr>
      </p:pic>
    </p:spTree>
    <p:extLst>
      <p:ext uri="{BB962C8B-B14F-4D97-AF65-F5344CB8AC3E}">
        <p14:creationId xmlns:p14="http://schemas.microsoft.com/office/powerpoint/2010/main" val="190067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писателем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u="sng" dirty="0" smtClean="0"/>
              <a:t>Как хорошо уметь читать!</a:t>
            </a:r>
            <a:endParaRPr lang="ru-RU" sz="3600" u="sng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5820000">
            <a:off x="2727236" y="618219"/>
            <a:ext cx="6067903" cy="5480716"/>
          </a:xfrm>
        </p:spPr>
      </p:pic>
    </p:spTree>
    <p:extLst>
      <p:ext uri="{BB962C8B-B14F-4D97-AF65-F5344CB8AC3E}">
        <p14:creationId xmlns:p14="http://schemas.microsoft.com/office/powerpoint/2010/main" val="79098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городе </a:t>
            </a:r>
            <a:r>
              <a:rPr lang="en-US" dirty="0" smtClean="0"/>
              <a:t>Lego </a:t>
            </a:r>
            <a:r>
              <a:rPr lang="ru-RU" dirty="0" smtClean="0"/>
              <a:t>есть все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9953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и ПРИГОРОД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ДЕРЕВНЯ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ГОРОД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922786"/>
            <a:ext cx="4040188" cy="303014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5025" y="292219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109511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76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МЕЧТЫ СБЫВАЮТСЯ</vt:lpstr>
      <vt:lpstr>Legoland , находится в Дании в городе Биллунд</vt:lpstr>
      <vt:lpstr>Волшебная страна</vt:lpstr>
      <vt:lpstr>Они станут вашими новыми друзьями</vt:lpstr>
      <vt:lpstr>ЗООПАРК- LEGO</vt:lpstr>
      <vt:lpstr>Встреча с писателем</vt:lpstr>
      <vt:lpstr>В городе Lego есть все</vt:lpstr>
      <vt:lpstr>ГОРОД и ПРИГОРОД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МЕЧТЫ СБЫВАЮТСЯ</dc:title>
  <dc:creator>11</dc:creator>
  <cp:lastModifiedBy>1</cp:lastModifiedBy>
  <cp:revision>6</cp:revision>
  <dcterms:created xsi:type="dcterms:W3CDTF">2016-01-23T05:27:14Z</dcterms:created>
  <dcterms:modified xsi:type="dcterms:W3CDTF">2017-03-23T10:47:33Z</dcterms:modified>
</cp:coreProperties>
</file>