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6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6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5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15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7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77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4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6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1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6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7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43B7-2964-418B-AA45-49C4D45949BA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77F8799-CBF3-41B3-B017-30D4D5751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0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vk.me/c633524/v633524053/3a501/zMkOjwpzQ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68" y="2316163"/>
            <a:ext cx="7030748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3629" y="8008939"/>
            <a:ext cx="5994854" cy="12731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vk.me/c633524/v633524053/3a4ef/l7XV4gCIr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914" y="-573314"/>
            <a:ext cx="7073442" cy="52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pp.vk.me/c633524/v633524053/3a588/9cMUKVy7K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313" y="2034268"/>
            <a:ext cx="8866792" cy="66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vk.me/c633524/v633524053/3a67b/1YDnBFVGR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739" y="-1250270"/>
            <a:ext cx="12863739" cy="963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https://pp.vk.me/c633524/v633524053/3a51c/C2WgYL8bp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874" y="2976563"/>
            <a:ext cx="518244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33524/v633524053/3a4d4/yPXfjvXP5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7"/>
            <a:ext cx="6903874" cy="51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vk.me/c633524/v633524053/3a537/G4yZ4wJc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5314" cy="86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vk.me/c633524/v633524053/3a540/lAHZ4cR3Iq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35848"/>
            <a:ext cx="6683829" cy="50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vk.me/c633524/v633524053/3a549/WxYF4TcoFV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48"/>
            <a:ext cx="6379029" cy="47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p.vk.me/c633524/v633524053/3a552/n_vy_Hv5Rq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-737564"/>
            <a:ext cx="7008416" cy="52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633524/v633524053/3a56d/BC9-nFBSa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83" y="1886942"/>
            <a:ext cx="6985454" cy="52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.vk.me/c633524/v633524053/3a5a3/k5gwMg7qW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125640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p.vk.me/c633524/v633524053/3a5b5/lsNFCwl8ul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50371"/>
            <a:ext cx="9758990" cy="73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pp.vk.me/c633524/v633524053/3a5d0/Q9DGSXP1m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46" y="180067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p.vk.me/c633524/v633524053/3a5d9/gaHOpc4Bz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0"/>
            <a:ext cx="9307286" cy="69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2016-07-05T14:17:26Z</dcterms:created>
  <dcterms:modified xsi:type="dcterms:W3CDTF">2016-07-05T14:28:40Z</dcterms:modified>
</cp:coreProperties>
</file>